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2"/>
  </p:sldMasterIdLst>
  <p:notesMasterIdLst>
    <p:notesMasterId r:id="rId26"/>
  </p:notesMasterIdLst>
  <p:handoutMasterIdLst>
    <p:handoutMasterId r:id="rId27"/>
  </p:handoutMasterIdLst>
  <p:sldIdLst>
    <p:sldId id="262" r:id="rId3"/>
    <p:sldId id="280" r:id="rId4"/>
    <p:sldId id="406" r:id="rId5"/>
    <p:sldId id="407" r:id="rId6"/>
    <p:sldId id="362" r:id="rId7"/>
    <p:sldId id="367" r:id="rId8"/>
    <p:sldId id="368" r:id="rId9"/>
    <p:sldId id="369" r:id="rId10"/>
    <p:sldId id="370" r:id="rId11"/>
    <p:sldId id="381" r:id="rId12"/>
    <p:sldId id="374" r:id="rId13"/>
    <p:sldId id="375" r:id="rId14"/>
    <p:sldId id="408" r:id="rId15"/>
    <p:sldId id="409" r:id="rId16"/>
    <p:sldId id="410" r:id="rId17"/>
    <p:sldId id="411" r:id="rId18"/>
    <p:sldId id="413" r:id="rId19"/>
    <p:sldId id="412" r:id="rId20"/>
    <p:sldId id="393" r:id="rId21"/>
    <p:sldId id="414" r:id="rId22"/>
    <p:sldId id="415" r:id="rId23"/>
    <p:sldId id="395" r:id="rId24"/>
    <p:sldId id="4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544"/>
    </p:cViewPr>
  </p:sorterViewPr>
  <p:notesViewPr>
    <p:cSldViewPr snapToGrid="0" showGuides="1">
      <p:cViewPr varScale="1">
        <p:scale>
          <a:sx n="101" d="100"/>
          <a:sy n="101" d="100"/>
        </p:scale>
        <p:origin x="18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34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44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01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34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34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56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542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1FA4-BCF1-4929-AA4E-54225FD66C27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4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27458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551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70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803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211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958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639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20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825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9"/>
          <a:stretch/>
        </p:blipFill>
        <p:spPr>
          <a:xfrm>
            <a:off x="-356939" y="1545847"/>
            <a:ext cx="9803052" cy="5657850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 rot="19861909">
            <a:off x="7271559" y="6212832"/>
            <a:ext cx="2570978" cy="1407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06" y="6133672"/>
            <a:ext cx="754966" cy="650432"/>
          </a:xfrm>
          <a:prstGeom prst="rect">
            <a:avLst/>
          </a:prstGeom>
        </p:spPr>
      </p:pic>
      <p:sp>
        <p:nvSpPr>
          <p:cNvPr id="2" name="Prostokąt 1"/>
          <p:cNvSpPr/>
          <p:nvPr userDrawn="1"/>
        </p:nvSpPr>
        <p:spPr>
          <a:xfrm>
            <a:off x="102060" y="6608834"/>
            <a:ext cx="3474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Zespół Szkół Ponadgimnazjalnych  w Chojnie</a:t>
            </a:r>
            <a:endParaRPr lang="pl-PL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 obrazam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0" y="4800600"/>
            <a:ext cx="9144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0050" y="5115656"/>
            <a:ext cx="8343900" cy="914400"/>
          </a:xfrm>
        </p:spPr>
        <p:txBody>
          <a:bodyPr anchor="b">
            <a:normAutofit/>
          </a:bodyPr>
          <a:lstStyle>
            <a:lvl1pPr algn="ctr">
              <a:defRPr sz="3300" spc="-38" baseline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0050" y="6043123"/>
            <a:ext cx="83439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4" name="Symbol zastępczy obrazu 2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2514600"/>
            <a:ext cx="7886700" cy="2743200"/>
          </a:xfrm>
        </p:spPr>
        <p:txBody>
          <a:bodyPr anchor="b">
            <a:normAutofit/>
          </a:bodyPr>
          <a:lstStyle>
            <a:lvl1pPr algn="ctr">
              <a:defRPr sz="3300" spc="-38" baseline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5257800"/>
            <a:ext cx="78867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8" baseline="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3859" y="1714498"/>
            <a:ext cx="2630091" cy="2880360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7765" y="457200"/>
            <a:ext cx="5431583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13859" y="4590288"/>
            <a:ext cx="2635923" cy="158191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6115050" y="0"/>
            <a:ext cx="302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99610" y="4591761"/>
            <a:ext cx="2344340" cy="15804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99610" y="1714500"/>
            <a:ext cx="2344340" cy="2877260"/>
          </a:xfrm>
        </p:spPr>
        <p:txBody>
          <a:bodyPr anchor="b"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1"/>
            <a:ext cx="6076188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rostokąt 6"/>
          <p:cNvSpPr/>
          <p:nvPr userDrawn="1"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37531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6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55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13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6115050" y="0"/>
            <a:ext cx="302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24095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CC0096-1860-4642-9CD2-0079EA5E7CD1}" type="datetimeFigureOut">
              <a:rPr lang="pl-PL" smtClean="0"/>
              <a:pPr/>
              <a:t>2017-05-28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1" name="Prostokąt 20"/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507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660" r:id="rId20"/>
    <p:sldLayoutId id="2147483651" r:id="rId21"/>
    <p:sldLayoutId id="2147483656" r:id="rId22"/>
    <p:sldLayoutId id="214748365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2216150" y="1441450"/>
            <a:ext cx="6927850" cy="2155825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Georgia" panose="02040502050405020303" pitchFamily="18" charset="0"/>
              </a:rPr>
              <a:t>ZESPÓŁ SZKÓŁ PONADGIMNAZJALNYCH</a:t>
            </a:r>
            <a:br>
              <a:rPr lang="pl-PL" dirty="0" smtClean="0">
                <a:latin typeface="Georgia" panose="02040502050405020303" pitchFamily="18" charset="0"/>
              </a:rPr>
            </a:br>
            <a:r>
              <a:rPr lang="pl-PL" dirty="0" smtClean="0">
                <a:latin typeface="Georgia" panose="02040502050405020303" pitchFamily="18" charset="0"/>
              </a:rPr>
              <a:t> w CHOJNIE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906489" y="3854451"/>
            <a:ext cx="2479788" cy="1837621"/>
          </a:xfrm>
          <a:prstGeom prst="rect">
            <a:avLst/>
          </a:prstGeom>
          <a:solidFill>
            <a:schemeClr val="bg1"/>
          </a:solidFill>
          <a:ln w="3492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3" name="Picture 6" descr="C:\Documents and Settings\Marian\Pulpit\Bez nazwy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6074" y="3890792"/>
            <a:ext cx="2620203" cy="1689764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2613"/>
          <a:stretch/>
        </p:blipFill>
        <p:spPr>
          <a:xfrm>
            <a:off x="-1" y="0"/>
            <a:ext cx="9144001" cy="68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1910000" y="1004049"/>
            <a:ext cx="5025934" cy="3135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1792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jpeg;base64,/9j/4AAQSkZJRgABAQAAAQABAAD/2wCEAAkGBxQTEhUUExIWFBQUGBcVFRgXFhcaFxQVFBcWGBQXFxgYHCggGBwlHBQVITEhJSkrLi4uGB8zODMsNygtLisBCgoKDg0OGhAQGywkICYsLCwsLTQsLCwsLCwsLCwsLCwsLCwsLCwsLCwsLCwsLCwsLCwsLCwsLCwsLCwsLCwsK//AABEIAHABwwMBIgACEQEDEQH/xAAcAAABBQEBAQAAAAAAAAAAAAAGAAMEBQcCAQj/xABKEAACAQMCBAMEBgUIBwkBAAABAgMABBESIQUGMUETUWEHInGRFDJCgaGxI1KCksEVM0NUYnKy0RYXNESDouEkNTZTY3PC0vAl/8QAGwEAAwEBAQEBAAAAAAAAAAAAAAIDAQQFBgf/xAArEQACAgICAgEDAwQDAAAAAAAAAQIRAxIhMQQTQSIyUQUUcTNSYZEVQoH/2gAMAwEAAhEDEQA/AMt40GS4m3/pH79ixNcudS5yf8qXGf5+b0kk+Wtq8sRk4HQ/ga+rxfg459WQGJB6mp3D+LPFsDqXup6V5f2pG+Nqr6HcWNFqaLqZI5t4j4b90PRvgarbmBl+sGX54pkNRFwfjCsBHOAR0DH8jSvHGQO49A4AT3/Gu1RsjJIGetFHEOVww1wNse1VcDSQHEkepe4I2/6VP0U+Q9t9BLy1wiHUrhy+N9z3+FFXG7cGNZFZkeL30dGIZT6EflQjwO3t3dXhlKN1aMn8B6UaMuVI7EV0uMWjiyNqVl9y1z+yFYr05B0gTdMEjbWBtj1FaUrAgEHIPSsNvbBZFAORjGCOoK9DV7yVzQ1q4t521QnGlj/RZJG/9jp8PhXkeb4CS3x/6OnB5F/TI1eva5Vs11mvIO4VKlSoAVKlSoAVKlSoAVMXlysSNI7BUQZYnsKfqk5xMf0OYShjGVw2jGoAkDUM+XWhLkxkSDnS2ZXYeICmCVMbayGOAyrjJHrXthzray6tLOAiszMyMFAXqMnbPpVVy5cMLxY3miu8wsUmQDXGgI92TBI3zt8DVdoJ4a5wSqX7vL/7S3RMhPpiraR6J7sJrXnO2dZGy6+GutgyEMU/WUHqKsP5bh8ZINX6SSPxVHmg9aG+ZGiurm2ihZXJSbxChBAheJlwSOmSRihOG4fwvp5U67d47b9lYjHJ/wA75+VCxpg5tGkrzPb4hOogXDtFHkdWUlT92Qd6a4pzbbwStE+suoBbSjMAGGQSQKAeI2U7hYoYPF+hwRrqDBfDnbRM7Yx7x2AI9TU9Lu5nmuZ7N1Um3gdlZcljoOVB7EEEUepB7GFt5zjbRhGJdldNasiMw0+pA2O3SpHBuZYLkN4bH3VDnUCvuHIDDPUbHehBOIQG2trKKcIkq655HYKVTUTIvXZmYkY7DPxqdzZYxMLRrdwqyOLMtGQQ0DhtS5HkYwPnRoug3fZbXPOlqio2XIcFhpRiQgONZwNl2O9d8Q5xtotOS7KyhwyIzLpPfUBjtVLxuJEuSIZxaSRQIuJQvgzRe9hRk9V07/GoScajuILa0DJboyarj3goWMHZEyftkE+goUE6YbsIX56tRj+cOpQ4xGx91uhOBt0qy4fx+GaTw1JD6Fl0sCDpbpse/pQdNPi+m+j3kNsngwAFgrK4GoAL7wG1M3kTm7muYnEsttDbyZX6syYYTAYz1A/Cj1xM3YX/AOllvp1ajjw5Zfqn6kLFXPzFLhPNcFxII4xJkgkFo2VcD1IxWcxyBrfUOjWN8w+BmYijTlK4kzGHv4ZhoGIlChxsMdGzt8KJY0kbGdsMBXteLXtRKipUqVACrw17XLCgBt0qPItStVeEZoAgayKeiua6lgqDIpFAFsrA0mFVUV0RVhDcBqAOlipzwxSG1cPJigBGEVw0Fe/SBSFwKAGHjIrlZSKl5BpuSOgDkNmnDgCorDHwoU5m56jhBSHEknTP2FPqe59KGVxYZ5HUUFxalWISceuHJYzPk77HA+4V7S7Hf/xeT8oB+OW48WYjB/SSdOx1tVfYHQ2T0NWPGj+nlBx/OSEEdfrt86jWWNw3Q19hCPCZ805cNBDZ2SvjO6nqPOhrj/DfDkYqCEz0/VPkamGd4DlG264PQ1cQ3sV2u+ElxjB6OB2rZq+GLBuPK6ASlRHxDgejLBW0jqAMsvxHcetM23DoX/psHyKkVPU6PaqsjcL4zJDsDlfI0UWnGoZ9mAVvWqebl0AAiVSCQB8T0qLc8EkTtkeYq0V8EZOEv8BHc8sRye8h8N/NehplGv7XylUduuR5ioHDeLSxbH3l8jRLYccRxgnB6jPUH0oeL5RNza4fKG7Pm9G2kVo277bVdwSpKQQVbtsc5Hkag/yekozgBvMdG/yNMJwoIwO67/WU4I8j61mvFEm4vo1HkjjuP+zyNsDiJj5fqE+najYViNskyjUQJVIBDLs3ocdzR1yxzcCRFMcHorkYPwfPf1rwfN8TV7QPQwZbVMNqVeKa9rzTqFSpV5QB7SoW505zj4f4euNpDJnAXH2cdc/GqOT2oaMGawuY0P2iuwp1jk1aJvJFOmaIa4kjDAgjIOxB6EHrUDgXHIbuISwOGXofNT5MOxqr5q50gsiEfVJKwyI0GWx5nypdW3QzkqsuOHcIhgz4MSR6vraRjNPQ2caKUVFCsWJAGxLnLEj1JNAdr7VodYE9tNArdGcbUYcV40kNq90P0kaJ4nuke8voaaUJJ8iqcWuB7h/CYIM+DEkerrpAGfjXX8mQ6DH4S6GOplxsWJByR55AqBylzEl9B46IyLqZMNjOVxnp8ah83c5R2Dwo8bOZs4042wVG+f71ZUrr5N2jVl/DZomrQgXWdT4H1idsnz2puy4ZDDkxRqmrY6RjOMkfmaHOYueBay+F9Fnl91W1IuV97tnzqluPa3En17SdSegYAZ+Ga1Y5vox5IoMX5Ys2OTbREnc5Ud9z+NTI+FwqiIIlCRtqRQNkYZ3A7Hc/Oh/mfnZLKKCSSJz44yFGMr7oODn41Vxe0vUQBYXW+BnRtv3o0m1YbxToMuI8Ihnx40SyaemoZx8KZueXbWQ6nt42OAMlR0GwFVV1zpGl+liY21vpw22kalJ+PaimseyGTUuiofli0OM20RwMD3RsB2qZacNiiz4capkBTpGMqudI+Ayaquc+aY+HxLI6ly7aVVcZJxk9e3+dS+WOMreW0c6jTrG4znSQSCPwoqVWZcbodHBbfGnwUxpZMaRjQ5yy/AmuLPgFtE4eOCNHGcMqgEZ61zzBx+Czj8SZ9IOygbs58lHc0Eze1uNT/sc+j9YgD78GtjGUujHOMezSxXtC/GecY7eziu2jcpLowuwYaxkZzVHF7UVYArY3LA9CFyD8DQoSas15Ip0aJSqPY3HiRo+krrUNpPVcjOD61IpBxVwWruo0poAe2NcMlRvFp2O4oA61460njDU5saaeIjcUAV11akVFSUqauRKDs21RLyy7igB+0vAdjUhxQ4WKmrSyvQdjQB3PGe1QmVhVxprmUKoyxAA6k0AuSthuCKXE+PQwJqlcDyH2m+AoS5n52RcpbAO3Qufqj4eZrOLy6d2LuxZj3NK5Hp+N+nynzPhBNzJzlLc5Vf0cXkDuw/tH+FCzLk16r5ruOkuz3MWGEFUUOxptSrtDtXtYVoFeOqGkkAGHEjn4jWe1e2UCuucbineNWh8WUqc4dyPP6xpjhRwfQ9R5V9vDqz82l0TzbIyFdgw6Z/hQ+Pcb7/8A98D60TXduMZwfMVT3cIPvDcdGB6iqONozHKgi4FxMOAG94DbV9pfRx3+NPcY4RGB4iADPXHSg6xdopMg/wDUUVm/aSPT2PXak1Fnw+Clu8ll/VG/31Ne+0pgnfsKhXr6etVivk+ZpqoErCG2tVmTVjBqJPw1l6birjgVi/hFyNs4+fQVNaLJx36/dQsn4FZQWV/JEcZI9D0ohs+OI+zjHr2qfw3lpLgMG1AjuOm/8aXEuU4oYyFb3z3bc476QOlcOb9SxRyeunZaPjylHYtuCuNJUEFeq/CrVLZH+sN/PvWb2dy0LYBP3jGaNuEcQZ8Aggn06/Csz6pXZkIsMeEXkkXulvEj7Z+sv+Yoit7lX+qfu7ig+2kPerrhL5l/ZP8ACvFz4o/cjuxzfTL2vDXtKuQuZD7dP5y0/b/Na1Sa1WSPRIoZWXBBHXIrLPbp/OWn7f5rWsx/VHwFWn9kSEfvkY37O3Nnxe4tAT4bF1x/cOpD8dJqV7NXF5xS9uZAGK/UzvpDOyrj9lajcHj8TmKcr0Uy5+5Av5057DzpubxD9bSn/K8gP5irT6b+aRCH3JfFs0HnfgqXNnMjKNQRmQ43VlGRj5VmnKnFGk4FfxMc+Cp0+iOoIH3EN862LijYhlJ6BHP/ACmsM5JiP8lcUbt4aj7wCT+BFTxcx5/KKZuJcfhh/wCxT/u7/jSf/GqL22/7RY/F/wDFHV97FP8Au7/jSf8Axqh9tn+0WPxb/FHWx/rP/wBCX9JGrRfVHwH5Vjo//rcb87e2P3aY/wD7P+Ao49ovHvolgxU4kkAjj+LAaj9wyflUL2QcB8Cz8VxiS49856hPsD+P30sPpi5DS+qSiUft3HuWv95/yFabYMPCj3H1F/wisy9vJ9y2/vP/AIRV5wb2eRJ4Uv0m4JGh8GQ6SRg4I8q1161f+TE37HQO8Z/8Sw/sf4HrXayHjP8A4lh/Y/wPWuyMACTsAMn4DrS5f+v8DYn938me81WP0++kg6rbWrn/AI0/1PvAQVD9hfEi1vNATvG4dR5LIN/+ZT86g8r8xXSyXVxHYSTi6lLK4OB4aZVF38t/nVdyDdtb8YdJIzD9I1Dw26qWOtB+dV1ejiS2+tSLeCcX3MBWT3orVWCKfq5TG+PPU34CtQktEYYZFI8iorJeRxo4/dKep8bH3sp/KifnXifErVZp4jB9HjwQCpL4OF338zU8kW5JL8DwklFtkb20IF4eoAwBKgAHQAA9KJORGH8n2u4/mk/Ks45q45LecESebTrNxpOkYGFLAbVb8qez6KW1glNxcKXRWKrIQoJHQDyrZRrHT/JileS0vg1AV7XMa4AHkMfKuq5zqFUedakU3ItAFXKcU0JqmXEdVky4oAmx3VTIroUPmXFc/TMUAE0kQYVGEhQ4bp51V23FMd6to51kGDQAxeWgYZFUzKUNTL/i8dscPIMeXU0F8zc2mYFbcaV/W+0fh5VjZ0YvGnkfCCe95uht1/SNluyjcn/Ks/5g5qmuiQTpj7KPwz50J3hbUSSST1Jpy2npHKz3PF8OGPl8skuKbO9ONIKb+FKehx8DRGK7WausZrwQ70GUxxCcUqdjXalQFMH+IPouJASdJdz8DqP5flUhbbJ1qMkbsP1h5j1pjmAMJZFf3hqYhgN0BZtO/cVzwfiOk6W7d/L1HpX2sHR+cSjatBJGgkiyu+3yPlQ1eRFGwwwexokaFl/Sxbg7uvn6j1rqSCK6TY4by6EGrJkFwCcUq5w6gjz6Gr21tgUBjc49apeIcOkhPvLqXzqRwu8Ve5GeoPkayUkh2m1wR+YFw+M1Y8n8FEjh5QRCOp8z2x6VOt+FpNKrsV0KNvU58qJ1ZUAAGVGNunTtUsjbi1E1SSpF7Pw+GODGDoBDbdSeg/OgA3mu7fQPdUY+FW/GOPSeE6fWaUhUHk2dsUrfgwt7Zx1lcHUf7RFef4ODJh29jttlc+SMq1LOKV9AUHSPTufM09cK0h1N2AWofK0niW+o/WBKfu7VYpLhtLD/AK1d44bbJckN5VVjX8mK40soPl6ffVvw/hgjVVV9R9e3oDUfRp3G6mp9qwPSuPzMXujTZfBkcHwR/p7hysi9Dgefz71ecJnxIG6jBHzpkWofYjJqTaWBXPUYrjmoxhqdUW27CGKcN0pyoNkDU6uKSS6Loyf24QOzWpVGYLrzpBON18qtpfaYhTTBbTyS4wqmMgZ7ZrQGUHqAa8WJR0AH3Cn3VJNdEvW7bT7AT2acqywGW6uRi4uMkr3RSdRz6k/lQ/xvh8/CuIteQRNLbzai4UZ06t2Bx033BrXq8K0LK7tm+pVSMv4t7Qnu4nt7S0mMsqlMlcBdQwTV9y7yYIeGSWjEa51cyH+264H3DC/KjBIgOigfACu8UOfFIFjvmRjnJnMb8JSS1u7eXaQujKuQcgA79x7ufvqY0UnGb6CbwXitLbfU4wZDkNgD1IFao8SnqAfiK6VQOm1a8vNpcirFxTfBiPtQvmm4gsbxyG3tyoOlSdWcM5HnsQKKV9qMCqFS1n2ACjRjpsBWhtGD2HyphZIixUFNY6jbUPurfYmkq6D1tNuzHfaQ11c21tLLCVZ5JGVFUkpHgBA2O/f76KrX2lxKiqbW591QP5s9gBR6hVhkYYdiMEV5LoUZOkDpvgbnpWPImqaNWNp2mY5zTdtFxuO68KRkVYnIVSTgo23x3q65h9o3i20scNtcCR0KqShwCwxWluq9Tjbua8VVIBABB3B2oeROrXRixtXT7K/lfhv0e0hh6FI1B/vYy345rNvaxZSQ39rdxIxPultIJ96Jwd8eanFa6KRQHqM0sZ6ux549o0ZNzfYTWnEIuJ28bSRPpaUKNxkYbI67rj7xXfNXPKX1pLbQW07SSgAe4cDDKf4VqxWuViUdFA+AFN7Fxa6EeJ80+zF+L8Gnh4DFFJEwk8ctpxkgMWIJA9Ku+WvaBHb2sML2twWjRUJEZwSPKtPZQe1c+EPIfKh5U1TQLE07TI/Cb8TwpKFZRIoYBhhhnzHY1MrwCvakXQq5Irqm2agDl1zVfdQVKuLsD1NRY70dH+4/50DKD7KqaI1Ge2qbxG9VfqjP5UPXl47bE4HkKyykMMpHl5erGeuT5Cqq65ll6IdA8+9KeLNVF3Fiss7IeMlydPc686jknuetVtwpQ5HSuZHxXSz6hg0jPUxNEW4UOMiq8pg1Lmyh9KUqahkVh1ojbmu0YiuohinWSgKPVbNdg1G6U6r0DpktOlKvEbalQaRL+TVJJG2A4dyuRgSLqPu/HrQ/cWePeTOB27ofIjyovu4EkZ0cdXfS3cNqO3oapbuBkcK50v0ST7Mn9l/WvtF0fmkWNcO4k8QznUM+8ndfUelWpiS49+EmOUfEZPr2qHw0oHKyJpkI0gfZP9341K4ss8KlFwyj6ykZx361LJlmmlDljKMX2cWvF2UlLlBKB1GcN8fUVdW0FlcrgKsZQalJPYdVNAFzOzde3byqIWYdCR99Hk+GvIhy2mPhlo+DQ5r6A4Cto07aQux9c+tSoZ9WO9ZnDesp33ohsuKZUYP3U+DB6oa3ZPMm3dBWluonEjldMYOgE7GQ9z8BU9eKwt+jV/FcnLaRnf8AgKAOI3peRE3IPX+NXVjzDBbjQItPmRuSfWnlj5snq6LTh119GlZJMiJiZE/vfaX+PzoolXWoYrp8vPFBd7xRJ4WYIfcIbfvgjP4UWpc5TOSc4I/hU8kebQrJ1rnGDuKcVCu4qJZ5NXKoOh6muXLwysCbw+XWAR32+Bq/GNhkE0J2+Y29D1/zq/tXyAa8ryMex24pUTLZt6m1DgG9TK5ZI6EKlSpUpoqVKlQAqVKlQAqCOceaJrSSRFwSyRNAMZJbXplHrtv99G9U/GOXo7iWGV85h16fI610nP500avkyV1wV3C+OSTwXU640JqEOBv7kYLH198n5VW8J4LB9GtrppPDmbw5XmzvI0g3Q52wdWMUUcC4MltbrAm6rq699RJOfnVVbcmxrIrGWR4kYtHCxzGjdiB6Z2FNsuaE1YL8E49PaQRs5R4HW4Mage8rRszAlu4O9SeK8WuF0QXPhuXNvOhUYCgzxqynzI1jB9KJF5Si0QxsxZYvFGDj3hNnVn4aqpOKcqMnhBDJcO0kSmRyP0METrJp+B0j5U6lFsxqSIv+kN0yFpjG0M30qJVC4IMQcgk9/q4qHFzvJGIwmBHDHArRiNjr1RoWIcfVwGGB3owflGMxpHrbEbTODtuZwwb5azTJ5JiyoEjqmmNZUB92bwlCqW9cKM4rFKH4CpBQprquVFdVEqKlSpUAKlSpUAKlSpUAKotw1SjUWeg1FXOagvJU+5FVVxWHRB0NTj5VU3S4qwaWotyuRWHXDkq2ao9zDkU7cDFMLLSnXj5KO9gxVW7YNE93GCKHr2HBrC8Y0cFwwwaaQlfhUfXg1IVtQrDrix1lzuKWdq5jONq6agc5C5roR4pId67Y0AkdJ0pV4nSvaANIn9mAZ2YXTjJJxpU4yc4/GnLr2ZRyJoeZj+yOvYj1oxv+IpGwVmVSd9yBt99MycYix/OJ++P869D95m/uPhl48XykCVh7LoVTRLK0xByjFQGXHQZHXpUqf2dxtk+M2o98CiK940kdpJc7MsaMxwQclewPxxWOXvNVxMxdpnUncKrFVUHoABRj9uSeylyLlcYRpoKb32PxSHP0hlbuQq7/AHVFPsTj/rb/ALi1Y+zjm6SWY20rF8qzxsevukalJ77HNEXGprlp9EekQqoydRDM5+A6CqS8zyIOthsWLHOvgCW9iEZ/3t/3FpR+xBF6Xkn7i0UzG7iw0egkEZBdsFc7jfPapnPnMpsrIzquZGKog7BnGcn4AGk/feR8spPBCPHYHt7F0LA/TJAQP1VpxPY3GNzdO3xRaveA8zLJZLK2ouyFjv33qRyBzQbxZVcYaIjfzRs6c+uxrnxfrGTJJxUuhn4X0b1wU0XsqRdf/aX0uukjSNvUVeW/JSqgUSnAGBsOgr1prmSWTUFEYbEYDnoO7YHUmvYZriOaMAKYicSAscgHoVz3Bq78zyH8sn+2xVdofg5WC/0h+Qp6Dl4KclyT8KqfaFzWbPwY0HvSkknyRcA49SWqXx7jBhtDKM5AUjffJwP41k82XXZsTHhhKeiRZvwYH7X4U9b8O0/aqo5e5nE1gbpxgxh/EA84xk4+Ix86gcj8yvdpI7jBDYxnYA7gD7sVD2ylwbNRxz0fYYrHinM0D8F5tLcRe0Ye6S4U56MmSfuIH4VaX3F5fpghVcRImpmz1c/VHwxSKWx0yxODp/yEea9zQHxfjNzEC0cTagf1hpIzvnfyoiv+LEWgmQYZ1UqG7M47/CllNRTk+kNLC00vyXOqvaA47yUjLS79+vX51dcqcSkk1pIwYrgqe5U+fqP41yYf1DDllpF8lMviShHZhFmlmsl43zzK11LGNoo2KLuRkqSGLY9fypmx58liniHWNnCyDJPuscZGe4611+yPVi/tcuu2vBsGaWapuY7iZURYAupmGoscaUH1sbde1VrxTAZBGrt77daen8EoxT7YV0s1VcDu5WgDTBfEXIbScg46EbdxVLbNcyZaXSCWOkBzgLn3RtjtRyYkm+wupUN8KnuFuAjBTCynfUSyuOmMjpVTzzzOYpRbLJ4ZKhmcfWGr6uPTY5o/ng3Rt1HkOq9rKrnmzSyMlxjw1KkbkSEYwSD50ZX3NCpw8XoXIKKQv9pjjGfjQqfQZMc8f3Kgjr2hTg3NsVxHrWRQftKxAKnyq14ZxZZHZAwJA1bEHbOO1a1QtOrotc0s1nHMHHLuS9VIwyW8UiBsHGsBgXJ9MZGKau+PXcV6XQF7digZCdsYAYrnoe9R9+PfS+Q1lV0aZmlmg72kc1mxtkZB78rBVP6oxlj8cfnWbf6wn+tl8+eo5z866YY9l2SnPV9G915mhH2ec1m9tGkk2eIlXPmAMhvlVS3P8Lzrh/0eCc74B3wMd+1Ecbk6QSyKKtmiU3JFnvQtYc7W7zRxLKGMh0gb9e1d83cxrBqQuVwqsxC5PvtpXG/oaz1u6N9iSsvpLHPeokvBAftn5UL/AOkegBlaLI/9c7/EYq/n5jVbA3eAcITgHI1dMZ8s0TxuPZqz2rE3LIP9IfkK5/0XH/mH5CovJHHjc25kfOrUQfuA6eQ3p/gPHTJM8R7ZKn4HBBrnlkUWk/kvhyTnBzi+ENTcmq39KfkKinkNf/Ob5Co/FebWN1JAikrHgHfq3cnHaqS55+aKQaUxpYahnYr3+/FI80NtTo8aWbOm4PoJG5DB/pj8hUO49m6N/Tt+6KIOZeKyJbK9uuqSXSEzgBQwyWPwFCeq/wAasHP/ALm+apLjpDY82WV/XR5J7JUP+8v+6tJPZOo/3p/3Voq5Q4nNLEwuF0yRnBOQdS9Qdu9UUPO8Tu5cuAGIUDYYB7+tJlyaLom/MyxfMiP/AKrU/rDfuivf9Vy/1hv3RU2y5zj+kRxqWKyHSc74J6EVcce5jSCaOH7bgv1wAq+tbhmsiujV52Zv6ZWDf+q1f6w37opH2Xr/AFhv3RXUvtHgX7L7eW/8d6MOXOMJdwLNHnS2RuMHKnBrolhcVbEX6jmbrYD19mC/1hv3RSrQ69pNUN++z/3AL7TOV2ukSWI/pYgRjf31O+NuhzvWZ2nK15K4TwmTJALMDgevrX0Gy5rjwRSSxpuww+VLHHVFLw/luNLD6GSWRo2Rj3JcHU3zOaxrinKF1DIUETSKNldBsw7ZHY19BgVx4VdGPI4dHFkW7tmd+zDlB4HNzONMhUoifqqSCST5nAqdz5bXqP41o+QQA0ekHBH2lOPwo4VMUmjzSzk5Ox8dRZk3BP5VuJVWQmGPPvMUGcdwBjrRzzpy4t5ZtAWww0sjYzh06ZA7HcH41fCEV067YpORpzUnwjIOF8JuYrXwTG2tQyjAODucYNGXs65YNnCxc5llIL+SgdFHzO9Fix4GK9RcVzYfGjjk5L5K5PJlOCgZnzfHxGCZmt3MkTEkDQMp/Z9R613ybDxCeZXuXMcSHJXSMuew9BWkNEDXixAV1Wzz/R9V2BvtM5WN5EjxnE0Oor/aVsFl9PqioHH7WaezEKIdbeGDkEAYxqycelaGy5pMlPv9OpePElJFDwDltILL6KfeDKwkP6xkzrP4/hQryrwWSxaeJsshYFGAPvDHfyNaSBXKxgUkeBckN5bPsAeTuV2F5NeTbEs/hLjoG2LH7u1TeauDSi5W5hZj7umRN8HA91gOme1GSpikyZojw7LSyNvkxK04HxC5nKM8sceo5Zi2Auewz5VrF/wkG18BDjSoCE74KjYnz6VZiKuyKRwTTTKSzNtNfBjcw4gjFPA1dshTg+tH3JXC5I4y85HiSY2AwEA6D160R+EK6RcVzYvCxY5bRRbN5sskdWZtzNydGJmkSNiHJY41bMTk/nTPAeSo3lVnjYKpDb6t8HIFacyUglD8Rb7WavOyevQpebbOV4cwPokTcbZDDup8qz2O74qzaNJHbJQY+da8RXPhCvSx5tFVHmTx7Oyu4HYvHAqSPrcgl2xjJPYDyHShriH0iJyq6mXsdPajgCuTGKyGXVti5cO6pOgc5bglZvElJAGcLjGT5mqj2i8uvIfpEKB5QullKg5A3BBx1FHapik6ZpZz2lbK4U8S4ZiPDeX7mZ/DNuEVmYs7IPc8sbbj0rUuIctxyWJs9wmgKDjcFdw2PPO9XPhU4RS8LorPJKbuTMAn5WuomMYhZsHGpQcH1rSPZxyw1srSy/zkgA0/qqN8epJ/KjPwK7RMVJY6lsdWXzJTxqHRlvOvLdyl4s9uztE7q0iAn3cEasDoQR2+NRbLlq6ub3LtJFbqVJ3YagAMqB6kda1to80vDoeKG6nXNHL7Ja6g/wA6cuR3kAV1yYzqTr5Yxt6VmY5Gj1Y8B8/tYrbWXNceCKvCeqJSjZScocuR2luY0X65LP13JGMb+lZ/xrlZ4L5GjgEkG4I0bDOeo71r6rtXhTfNbDK4uzJQUkA/K/LqmYTPCqFN1AQA58+m1TeduDvIFmiZg6DBVQDrGcjqOoosxSIoeV7bBoqoyS3tLudhGRKgOxLRIAPw3rQpuAo1kbUklSmnVjfP62B3zvVxoroijJlczFjSVGcco8NltI3hkBOJCVYA4YEDf06VecocFaNnmk+s2QBjoCc0ULHiusVCcFJpv4KYW8UHCPyZfz7y/LFcG7tzkSY8RD+sNsg+oxQ/wHlmW7uB4nuJnU57kZ6Aeta9f8L8Vssduw8qYi4EFYMpwR0NTlhTltR0eJmeGM4p1YzzZwZp7UxxSNE6YaNlzsV7HHYjaskMfFw3h5lz0znb51vJXIxTf0UVaiSlRQ8kcFe3t/00hklkOpyc4G2yjPYVm/NnKFzBM5gDSRMSwAG65OdJ88edbUqYFQzZtknV1pZwUlyYpJO2rMx5A5Sna4Wa5BRY/eVSN2btnyAoj9pfLDXKpNEf0sQYY3w6HfG3Qg/maLYrUhgdVSXjzRCKiqRqn9VpHz1a8p3crhPCZcnBZhsPWt05Y4QtpbRwKchBuf1mO7H51O+jinVFUtvthOSl0qOqVKlWCH//2Q=="/>
          <p:cNvSpPr>
            <a:spLocks noChangeAspect="1" noChangeArrowheads="1"/>
          </p:cNvSpPr>
          <p:nvPr/>
        </p:nvSpPr>
        <p:spPr bwMode="auto">
          <a:xfrm>
            <a:off x="116681" y="748903"/>
            <a:ext cx="3116376" cy="31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pic>
        <p:nvPicPr>
          <p:cNvPr id="1030" name="Picture 6" descr="Douzel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27" y="4413929"/>
            <a:ext cx="6382090" cy="11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910000" y="1515686"/>
            <a:ext cx="5422617" cy="19620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STOWARZYSZENIE </a:t>
            </a:r>
          </a:p>
          <a:p>
            <a:pPr algn="ctr">
              <a:lnSpc>
                <a:spcPct val="150000"/>
              </a:lnSpc>
            </a:pPr>
            <a:r>
              <a:rPr lang="pl-PL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DOUZELAGE w</a:t>
            </a:r>
            <a:r>
              <a:rPr lang="pl-PL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CHOJNIE</a:t>
            </a:r>
          </a:p>
          <a:p>
            <a:pPr algn="ctr">
              <a:lnSpc>
                <a:spcPct val="150000"/>
              </a:lnSpc>
            </a:pPr>
            <a:r>
              <a:rPr lang="pl-PL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ZSP </a:t>
            </a:r>
          </a:p>
        </p:txBody>
      </p:sp>
    </p:spTree>
    <p:extLst>
      <p:ext uri="{BB962C8B-B14F-4D97-AF65-F5344CB8AC3E}">
        <p14:creationId xmlns:p14="http://schemas.microsoft.com/office/powerpoint/2010/main" val="42052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41514" y="1066994"/>
            <a:ext cx="86323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Opowieść o dwóch rzekach: Niemnie i Odrze”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Polsko Litewski Fundusz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Wyminay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Młodzieży – czerwiec 2012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„Together across generations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Młodzież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działaniu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sierpień 2012 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„Focus on quality”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Młodzież w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działaniu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lipiec 2013 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Youth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Participation – Citizenship”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Młodzież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działaniu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kwiecień -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czerwiec 2014 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Twoja praca, twoja przyszłość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Erasmus+ 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lipiec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październik 2014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„More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Erasmus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lipiec 2015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„Focus on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Youth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Erasmus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lipiec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r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„Be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tolerant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Erasmus+ - czerwiec 2016 r.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Erasmus+, -  sierpień 2016  r. – czerwiec 2017 r.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0"/>
            <a:ext cx="9144000" cy="8001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 międzynarodowe realizowane w partnerstwie</a:t>
            </a:r>
          </a:p>
        </p:txBody>
      </p:sp>
    </p:spTree>
    <p:extLst>
      <p:ext uri="{BB962C8B-B14F-4D97-AF65-F5344CB8AC3E}">
        <p14:creationId xmlns:p14="http://schemas.microsoft.com/office/powerpoint/2010/main" val="18022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164476" y="906858"/>
            <a:ext cx="89795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 2008 -  spotkanie młodzieży w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Turi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Estonia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 2008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projekt „Globalne ocieplenie”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Oxelosund – Szwecja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czerwiec - lipiec 2008 -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Visegrad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Youth” 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Koszeg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Węgry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2008 - 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„Dni muzyki”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 Sherborne – Anglia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sierpień 2008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„Global Warming”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Oxelosund – Szwecja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październik 2008 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„Młodzi obywatele Europy –  nasza  przyszłość” 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Sherborne – Anglia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2009 -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,,Major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minorities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Koszeg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Węgry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sierpień 2009 -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„Wiedzieć więcej o naturze”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Bad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Kotzting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Niemcy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2010 -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fotograficzny „Przyszłość na pierwszym planie”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Sherborne – Anglia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2010 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„Global Warming”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Judenburg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Austria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2011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projekt „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Volare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*U”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Koszeg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Węgry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sierpień 2011  - maj 2012 -  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VolunTEAMing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 Sherborne - Anglia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marzec 2012 -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chasing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Marsaskala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Malta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lipiec 2012 -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„Far in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Koszeg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Węgry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listopad 2013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„Go Online!”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Ankara, Turcja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kwiecień 2014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„How much do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Eu”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Anglia, Turcja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czerwiec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Dni Polskie w Sherborne 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Anglia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marzec 2016 –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„For a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democracy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youth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role in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Malta 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ipiec 2016 –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arround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Czechy 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0" y="0"/>
            <a:ext cx="9144000" cy="8001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/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 koordynowane przez inne państwa, </a:t>
            </a:r>
            <a:br>
              <a:rPr lang="pl-P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których ZSP  był partnerem</a:t>
            </a:r>
          </a:p>
        </p:txBody>
      </p:sp>
    </p:spTree>
    <p:extLst>
      <p:ext uri="{BB962C8B-B14F-4D97-AF65-F5344CB8AC3E}">
        <p14:creationId xmlns:p14="http://schemas.microsoft.com/office/powerpoint/2010/main" val="1867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144436" y="1385950"/>
            <a:ext cx="6898821" cy="2449286"/>
          </a:xfrm>
          <a:prstGeom prst="roundRect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b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Rok szkolny 2016/2017</a:t>
            </a:r>
          </a:p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ramach programu Erasmus +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404950" y="223356"/>
            <a:ext cx="4114799" cy="585087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92332" y="692331"/>
            <a:ext cx="35269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Cele projektu:</a:t>
            </a:r>
          </a:p>
          <a:p>
            <a:pPr algn="ctr"/>
            <a:endParaRPr lang="pl-PL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poznanie roli kobiety w lokalnym środowisku partnerów projektu,</a:t>
            </a:r>
          </a:p>
          <a:p>
            <a:pPr algn="ctr">
              <a:buFont typeface="Arial" pitchFamily="34" charset="0"/>
              <a:buChar char="•"/>
            </a:pPr>
            <a:r>
              <a:rPr lang="pl-PL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obalenie stereotypów dotyczących kobiet, </a:t>
            </a:r>
          </a:p>
          <a:p>
            <a:pPr algn="ctr">
              <a:buFont typeface="Arial" pitchFamily="34" charset="0"/>
              <a:buChar char="•"/>
            </a:pPr>
            <a:r>
              <a:rPr lang="pl-PL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zwrócenie uwagi na problemy kobiet we współczesnym świecie,</a:t>
            </a:r>
          </a:p>
          <a:p>
            <a:pPr algn="ctr">
              <a:buFont typeface="Arial" pitchFamily="34" charset="0"/>
              <a:buChar char="•"/>
            </a:pPr>
            <a:r>
              <a:rPr lang="pl-PL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promowanie kobiety jako kobiety sukcesu. 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4767943" y="209006"/>
            <a:ext cx="4127863" cy="1332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081451" y="378823"/>
            <a:ext cx="3540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Projekt realizowany był przy współpracy z partnerami z Turcji oraz Węgier. </a:t>
            </a:r>
          </a:p>
        </p:txBody>
      </p:sp>
      <p:pic>
        <p:nvPicPr>
          <p:cNvPr id="1026" name="Picture 2" descr="C:\Users\JULIA\Desktop\dsc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4325234" cy="2864719"/>
          </a:xfrm>
          <a:prstGeom prst="rect">
            <a:avLst/>
          </a:prstGeom>
          <a:noFill/>
        </p:spPr>
      </p:pic>
      <p:pic>
        <p:nvPicPr>
          <p:cNvPr id="1031" name="Picture 7" descr="C:\Users\JULIA\Desktop\day2 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2052" y="1974326"/>
            <a:ext cx="4561948" cy="302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300446" y="235132"/>
            <a:ext cx="4702628" cy="82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600891" y="313508"/>
            <a:ext cx="3905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Warsztaty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JULIA\Desktop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317566" cy="3238174"/>
          </a:xfrm>
          <a:prstGeom prst="rect">
            <a:avLst/>
          </a:prstGeom>
          <a:noFill/>
        </p:spPr>
      </p:pic>
      <p:pic>
        <p:nvPicPr>
          <p:cNvPr id="2051" name="Picture 3" descr="C:\Users\JULIA\Desktop\warsztaty chojna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116" y="482601"/>
            <a:ext cx="4639597" cy="3073399"/>
          </a:xfrm>
          <a:prstGeom prst="rect">
            <a:avLst/>
          </a:prstGeom>
          <a:noFill/>
        </p:spPr>
      </p:pic>
      <p:pic>
        <p:nvPicPr>
          <p:cNvPr id="2052" name="Picture 4" descr="C:\Users\JULIA\Desktop\ws_3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7012" y="2540000"/>
            <a:ext cx="4809067" cy="3606800"/>
          </a:xfrm>
          <a:prstGeom prst="rect">
            <a:avLst/>
          </a:prstGeom>
          <a:noFill/>
        </p:spPr>
      </p:pic>
      <p:pic>
        <p:nvPicPr>
          <p:cNvPr id="2050" name="Picture 2" descr="C:\Users\JULIA\Desktop\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214422"/>
            <a:ext cx="4707467" cy="3530601"/>
          </a:xfrm>
          <a:prstGeom prst="rect">
            <a:avLst/>
          </a:prstGeom>
          <a:noFill/>
        </p:spPr>
      </p:pic>
      <p:pic>
        <p:nvPicPr>
          <p:cNvPr id="2054" name="Picture 6" descr="C:\Users\JULIA\Desktop\warsztaty choj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6200" y="413915"/>
            <a:ext cx="5705475" cy="3779466"/>
          </a:xfrm>
          <a:prstGeom prst="rect">
            <a:avLst/>
          </a:prstGeom>
          <a:noFill/>
        </p:spPr>
      </p:pic>
      <p:pic>
        <p:nvPicPr>
          <p:cNvPr id="2055" name="Picture 7" descr="C:\Users\JULIA\Desktop\projekt_fot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2399" y="2616200"/>
            <a:ext cx="4861019" cy="3522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300446" y="235132"/>
            <a:ext cx="4702628" cy="82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90145" y="386660"/>
            <a:ext cx="45110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Podczas realizacji projektu</a:t>
            </a:r>
            <a:endParaRPr lang="pl-PL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JULIA\Desktop\dsc_08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485" y="1365059"/>
            <a:ext cx="6803707" cy="4506279"/>
          </a:xfrm>
          <a:prstGeom prst="rect">
            <a:avLst/>
          </a:prstGeom>
          <a:noFill/>
        </p:spPr>
      </p:pic>
      <p:pic>
        <p:nvPicPr>
          <p:cNvPr id="3075" name="Picture 3" descr="C:\Users\JULIA\Desktop\dsc_05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355" y="1353248"/>
            <a:ext cx="6827837" cy="4522261"/>
          </a:xfrm>
          <a:prstGeom prst="rect">
            <a:avLst/>
          </a:prstGeom>
          <a:noFill/>
        </p:spPr>
      </p:pic>
      <p:pic>
        <p:nvPicPr>
          <p:cNvPr id="3077" name="Picture 5" descr="C:\Users\JULIA\Desktop\dsc_00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037" y="1353629"/>
            <a:ext cx="6840347" cy="4530547"/>
          </a:xfrm>
          <a:prstGeom prst="rect">
            <a:avLst/>
          </a:prstGeom>
          <a:noFill/>
        </p:spPr>
      </p:pic>
      <p:pic>
        <p:nvPicPr>
          <p:cNvPr id="3078" name="Picture 6" descr="C:\Users\JULIA\Desktop\day1 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942" y="1337627"/>
            <a:ext cx="6850634" cy="4539009"/>
          </a:xfrm>
          <a:prstGeom prst="rect">
            <a:avLst/>
          </a:prstGeom>
          <a:noFill/>
        </p:spPr>
      </p:pic>
      <p:pic>
        <p:nvPicPr>
          <p:cNvPr id="3079" name="Picture 7" descr="C:\Users\JULIA\Desktop\day1 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558" y="1337436"/>
            <a:ext cx="6850634" cy="4539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300446" y="235132"/>
            <a:ext cx="4702628" cy="82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90145" y="386660"/>
            <a:ext cx="45110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Integracja</a:t>
            </a:r>
            <a:endParaRPr lang="pl-PL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Users\JULIA\Desktop\dsc_0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590" y="1268412"/>
            <a:ext cx="7084250" cy="4692091"/>
          </a:xfrm>
          <a:prstGeom prst="rect">
            <a:avLst/>
          </a:prstGeom>
          <a:noFill/>
        </p:spPr>
      </p:pic>
      <p:pic>
        <p:nvPicPr>
          <p:cNvPr id="5126" name="Picture 6" descr="C:\Users\JULIA\Desktop\day 4 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4" y="1264095"/>
            <a:ext cx="7058533" cy="4676756"/>
          </a:xfrm>
          <a:prstGeom prst="rect">
            <a:avLst/>
          </a:prstGeom>
          <a:noFill/>
        </p:spPr>
      </p:pic>
      <p:pic>
        <p:nvPicPr>
          <p:cNvPr id="5124" name="Picture 4" descr="C:\Users\JULIA\Desktop\dsc_02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590" y="1280604"/>
            <a:ext cx="7031117" cy="4656899"/>
          </a:xfrm>
          <a:prstGeom prst="rect">
            <a:avLst/>
          </a:prstGeom>
          <a:noFill/>
        </p:spPr>
      </p:pic>
      <p:pic>
        <p:nvPicPr>
          <p:cNvPr id="5123" name="Picture 3" descr="C:\Users\JULIA\Desktop\day 4 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782" y="1264983"/>
            <a:ext cx="7118250" cy="4716323"/>
          </a:xfrm>
          <a:prstGeom prst="rect">
            <a:avLst/>
          </a:prstGeom>
          <a:noFill/>
        </p:spPr>
      </p:pic>
      <p:pic>
        <p:nvPicPr>
          <p:cNvPr id="5122" name="Picture 2" descr="C:\Users\JULIA\Desktop\day 4 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774" y="1264983"/>
            <a:ext cx="7119874" cy="471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300446" y="235132"/>
            <a:ext cx="4702628" cy="82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90145" y="313508"/>
            <a:ext cx="451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Zwiedzanie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JULIA\Desktop\dsc_07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084" y="1354201"/>
            <a:ext cx="6693916" cy="4433562"/>
          </a:xfrm>
          <a:prstGeom prst="rect">
            <a:avLst/>
          </a:prstGeom>
          <a:noFill/>
        </p:spPr>
      </p:pic>
      <p:pic>
        <p:nvPicPr>
          <p:cNvPr id="4099" name="Picture 3" descr="C:\Users\JULIA\Desktop\dsc_07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465" y="1353311"/>
            <a:ext cx="6730111" cy="4457535"/>
          </a:xfrm>
          <a:prstGeom prst="rect">
            <a:avLst/>
          </a:prstGeom>
          <a:noFill/>
        </p:spPr>
      </p:pic>
      <p:pic>
        <p:nvPicPr>
          <p:cNvPr id="4100" name="Picture 4" descr="C:\Users\JULIA\Desktop\day1 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0715" y="1349502"/>
            <a:ext cx="6814629" cy="4515154"/>
          </a:xfrm>
          <a:prstGeom prst="rect">
            <a:avLst/>
          </a:prstGeom>
          <a:noFill/>
        </p:spPr>
      </p:pic>
      <p:pic>
        <p:nvPicPr>
          <p:cNvPr id="4101" name="Picture 5" descr="C:\Users\JULIA\Desktop\day1 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331" y="1349756"/>
            <a:ext cx="6851205" cy="4539388"/>
          </a:xfrm>
          <a:prstGeom prst="rect">
            <a:avLst/>
          </a:prstGeom>
          <a:noFill/>
        </p:spPr>
      </p:pic>
      <p:pic>
        <p:nvPicPr>
          <p:cNvPr id="4102" name="Picture 6" descr="C:\Users\JULIA\Desktop\day2 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4582" y="1288351"/>
            <a:ext cx="6911721" cy="4579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886445" y="1206336"/>
            <a:ext cx="6898821" cy="2449286"/>
          </a:xfrm>
          <a:prstGeom prst="roundRect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REZULTATY REALIZACJI PROJEKTÓW</a:t>
            </a:r>
          </a:p>
        </p:txBody>
      </p:sp>
    </p:spTree>
    <p:extLst>
      <p:ext uri="{BB962C8B-B14F-4D97-AF65-F5344CB8AC3E}">
        <p14:creationId xmlns:p14="http://schemas.microsoft.com/office/powerpoint/2010/main" val="25584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-17709"/>
            <a:ext cx="9144000" cy="42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pole tekstowe 8"/>
          <p:cNvSpPr txBox="1"/>
          <p:nvPr/>
        </p:nvSpPr>
        <p:spPr>
          <a:xfrm>
            <a:off x="460252" y="1361789"/>
            <a:ext cx="81203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Klub Europejski </a:t>
            </a:r>
          </a:p>
          <a:p>
            <a:pPr algn="ctr">
              <a:lnSpc>
                <a:spcPct val="150000"/>
              </a:lnSpc>
            </a:pPr>
            <a:r>
              <a:rPr lang="pl-PL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DOUZELAGE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092590" y="-18436"/>
            <a:ext cx="5412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42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ole tekstowe 14"/>
          <p:cNvSpPr txBox="1"/>
          <p:nvPr/>
        </p:nvSpPr>
        <p:spPr>
          <a:xfrm>
            <a:off x="933599" y="223510"/>
            <a:ext cx="6858000" cy="3428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l-PL" sz="2100" dirty="0">
                <a:solidFill>
                  <a:schemeClr val="bg1"/>
                </a:solidFill>
              </a:rPr>
              <a:t> </a:t>
            </a:r>
            <a:r>
              <a:rPr lang="pl-PL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POKÓJ   WYPOCZYNKOWY   DLA   MATURZYSTÓW</a:t>
            </a:r>
          </a:p>
        </p:txBody>
      </p:sp>
      <p:pic>
        <p:nvPicPr>
          <p:cNvPr id="1027" name="Picture 3" descr="G:\do uzupełnienia prezentacji\pokój wypoczynk dla mat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260" y="2473659"/>
            <a:ext cx="4536193" cy="301274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do uzupełnienia prezentacji\pokój wypocz dla ma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799" y="650532"/>
            <a:ext cx="4390383" cy="29159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2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42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SALA   KINOWA</a:t>
            </a:r>
          </a:p>
        </p:txBody>
      </p:sp>
      <p:pic>
        <p:nvPicPr>
          <p:cNvPr id="2050" name="Picture 2" descr="G:\do uzupełnienia prezentacji\sala kinow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35" y="2768917"/>
            <a:ext cx="4851972" cy="32224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do uzupełnienia prezentacji\sala kinow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2605" y="669701"/>
            <a:ext cx="4891458" cy="32486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8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Obraz 3" descr="http://www.zsp1chojna.pl/grafika/logo1_Douze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7" y="3663144"/>
            <a:ext cx="3214688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az 5" descr="http://www.zsp1chojna.pl/grafika/Focus_on_gual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13" y="1531646"/>
            <a:ext cx="4550642" cy="325370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31355"/>
            <a:ext cx="9144000" cy="1177245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Nominacje do Nagrody Komisji Europejskiej </a:t>
            </a:r>
            <a:r>
              <a:rPr lang="pl-PL" altLang="pl-PL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Polska </a:t>
            </a:r>
            <a:r>
              <a:rPr lang="pl-P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Agencja Narodowa  Programu </a:t>
            </a: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Erasmus+ </a:t>
            </a:r>
            <a:r>
              <a:rPr lang="pl-P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nominowała dwa projekty  zrealizowane przez naszą szkołę w partnerstwie ze Stowarzyszeniem </a:t>
            </a:r>
            <a:r>
              <a:rPr lang="pl-P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Douzelage</a:t>
            </a:r>
            <a:r>
              <a:rPr lang="pl-P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 Chojnie, do nagrody specjalnej w ramach upowszechniania rezultatów projektu, przyznawanej przez Komisję Europejską w Brukseli</a:t>
            </a: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altLang="pl-PL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Documents and Settings\Marian\Pulpit\Bez nazwy-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410" y="1752775"/>
            <a:ext cx="2199003" cy="1418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43841" y="3356574"/>
            <a:ext cx="5114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 </a:t>
            </a:r>
            <a:r>
              <a:rPr lang="pl-PL" sz="40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40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psp5.eu/images/gify/ludziki/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0" y="1211815"/>
            <a:ext cx="2144759" cy="21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-17709"/>
            <a:ext cx="9144000" cy="42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pole tekstowe 10"/>
          <p:cNvSpPr txBox="1"/>
          <p:nvPr/>
        </p:nvSpPr>
        <p:spPr>
          <a:xfrm>
            <a:off x="2092590" y="-18436"/>
            <a:ext cx="5412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2050869" y="535577"/>
            <a:ext cx="4545874" cy="796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946365" y="692332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KLUBIE EUROPEJSKIM:</a:t>
            </a:r>
            <a:endParaRPr lang="pl-PL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13954" y="1815737"/>
            <a:ext cx="77462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Klub Europejski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Douzelage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został założony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SzPct val="75000"/>
              <a:buFont typeface="Wingdings" pitchFamily="2" charset="2"/>
              <a:buNone/>
              <a:defRPr/>
            </a:pP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1. września 2006 roku;</a:t>
            </a:r>
          </a:p>
          <a:p>
            <a:pPr marL="274320" indent="-274320">
              <a:buSzPct val="75000"/>
              <a:buFont typeface="Wingdings" pitchFamily="2" charset="2"/>
              <a:buChar char="ü"/>
              <a:defRPr/>
            </a:pP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założycielem Klubu jest </a:t>
            </a: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Janusz Cezary </a:t>
            </a:r>
            <a:r>
              <a:rPr lang="pl-PL" sz="3200" b="1" dirty="0" err="1" smtClean="0">
                <a:latin typeface="Times New Roman" pitchFamily="18" charset="0"/>
                <a:cs typeface="Times New Roman" pitchFamily="18" charset="0"/>
              </a:rPr>
              <a:t>Salamończyk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, który jest przewodniczącym Stowarzyszenia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Douzelage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w Chojnie;</a:t>
            </a:r>
          </a:p>
          <a:p>
            <a:pPr marL="274320" indent="-274320">
              <a:buSzPct val="75000"/>
              <a:buFont typeface="Wingdings" pitchFamily="2" charset="2"/>
              <a:buChar char="ü"/>
              <a:defRPr/>
            </a:pP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Klub tworzą uczniowie uczący się w chojeńskim Zespole Szkół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Ponadgimnazjalnych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7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zaokrąglony 20"/>
          <p:cNvSpPr/>
          <p:nvPr/>
        </p:nvSpPr>
        <p:spPr>
          <a:xfrm>
            <a:off x="1515291" y="483326"/>
            <a:ext cx="5643155" cy="901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-17709"/>
            <a:ext cx="9144000" cy="42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1" name="pole tekstowe 10"/>
          <p:cNvSpPr txBox="1"/>
          <p:nvPr/>
        </p:nvSpPr>
        <p:spPr>
          <a:xfrm>
            <a:off x="2092590" y="-18436"/>
            <a:ext cx="5412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920239" y="561703"/>
            <a:ext cx="4859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ZARZĄD GŁÓWNY KLUBU EUROPEJSKIEGO DOUZELAGE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063929" y="1698171"/>
            <a:ext cx="44283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ctr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Przewodniczący:</a:t>
            </a:r>
          </a:p>
          <a:p>
            <a:pPr marL="274320" indent="-274320" algn="ctr" fontAlgn="auto">
              <a:spcAft>
                <a:spcPts val="0"/>
              </a:spcAft>
              <a:buSzPct val="75000"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Dawid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Kukurowski</a:t>
            </a: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Zastępca przewodniczącego: </a:t>
            </a:r>
          </a:p>
          <a:p>
            <a:pPr marL="274320" indent="-274320" algn="ctr" fontAlgn="auto">
              <a:spcAft>
                <a:spcPts val="0"/>
              </a:spcAft>
              <a:buSzPct val="75000"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Bartosz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Żarkowski</a:t>
            </a: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Aft>
                <a:spcPts val="0"/>
              </a:spcAft>
              <a:buSzPct val="75000"/>
              <a:buFont typeface="Wingdings" pitchFamily="2" charset="2"/>
              <a:buChar char="ü"/>
              <a:defRPr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Członkowie zarządu: </a:t>
            </a:r>
          </a:p>
          <a:p>
            <a:pPr marL="274320" indent="-274320" algn="ctr" fontAlgn="auto">
              <a:spcAft>
                <a:spcPts val="0"/>
              </a:spcAft>
              <a:buSzPct val="75000"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Katarzyna Szymkowiak</a:t>
            </a:r>
          </a:p>
          <a:p>
            <a:pPr marL="274320" indent="-274320" algn="ctr" fontAlgn="auto">
              <a:spcAft>
                <a:spcPts val="0"/>
              </a:spcAft>
              <a:buSzPct val="75000"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Julia Sawicka</a:t>
            </a:r>
          </a:p>
          <a:p>
            <a:pPr algn="ctr">
              <a:buSzPct val="75000"/>
              <a:buFont typeface="Wingdings" pitchFamily="2" charset="2"/>
              <a:buChar char="ü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144436" y="1385950"/>
            <a:ext cx="6898821" cy="2449286"/>
          </a:xfrm>
          <a:prstGeom prst="roundRect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PROJEKTÓW</a:t>
            </a:r>
          </a:p>
        </p:txBody>
      </p:sp>
    </p:spTree>
    <p:extLst>
      <p:ext uri="{BB962C8B-B14F-4D97-AF65-F5344CB8AC3E}">
        <p14:creationId xmlns:p14="http://schemas.microsoft.com/office/powerpoint/2010/main" val="667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MŁODZIEŻ W DZIAŁANIU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36368" y="1205868"/>
            <a:ext cx="84712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Podążaj za ptakami 2”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realizacja  2008 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11.388 euro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,,Focus on </a:t>
            </a:r>
            <a:r>
              <a:rPr lang="pl-PL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Przyszłość na pierwszym planie”-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2010 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14.251 euro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„Lokalne okno na Europę”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realizacja 2010 - 2011 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3.850 euro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,,Rozmawiaj, tańcz, myśl – realizuj się”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realizacja 2012 –2012 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10.984 euro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„Postaw na kobiety"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realizacja 2012 – 2012 r.</a:t>
            </a:r>
            <a:r>
              <a:rPr lang="pl-PL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8.600 euro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„Postaw na młodzież  - Europejski Tydzień Młodzieży”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2013 – 2013 r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3.351,75 euro</a:t>
            </a:r>
          </a:p>
        </p:txBody>
      </p:sp>
    </p:spTree>
    <p:extLst>
      <p:ext uri="{BB962C8B-B14F-4D97-AF65-F5344CB8AC3E}">
        <p14:creationId xmlns:p14="http://schemas.microsoft.com/office/powerpoint/2010/main" val="40346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85" y="1187297"/>
            <a:ext cx="4964144" cy="372310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31" y="1191046"/>
            <a:ext cx="6242835" cy="35115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4" y="733105"/>
            <a:ext cx="6614090" cy="43781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/>
          <a:stretch/>
        </p:blipFill>
        <p:spPr>
          <a:xfrm>
            <a:off x="1133029" y="472796"/>
            <a:ext cx="6946403" cy="48707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2" y="351157"/>
            <a:ext cx="7516657" cy="499240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6" y="339634"/>
            <a:ext cx="7792394" cy="51949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86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00100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r>
              <a:rPr lang="pl-PL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POLSKO-LITEWSKI FUNDUSZ WYMIANY MŁODZIEŻY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2021059"/>
            <a:ext cx="97183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Jacy jesteśmy, jak się postrzegamy?”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realizacja  2009 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25.474,56 PLN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,,JAJO – Wielkanocne spotkania i pogaduszki’’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r. 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21.969,05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„Europa lokalnie: nadzieje i obawy”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2013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 </a:t>
            </a: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5.875 euro</a:t>
            </a:r>
          </a:p>
        </p:txBody>
      </p:sp>
    </p:spTree>
    <p:extLst>
      <p:ext uri="{BB962C8B-B14F-4D97-AF65-F5344CB8AC3E}">
        <p14:creationId xmlns:p14="http://schemas.microsoft.com/office/powerpoint/2010/main" val="4155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4" y="790758"/>
            <a:ext cx="5899798" cy="44248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4" y="778003"/>
            <a:ext cx="6090974" cy="456823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3" y="766845"/>
            <a:ext cx="6258253" cy="46936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3" y="639372"/>
            <a:ext cx="6455704" cy="48417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491118" y="522514"/>
            <a:ext cx="7527567" cy="49586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1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382D75-6DC6-4908-8B05-64D061C4B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Paralaksa</Template>
  <TotalTime>0</TotalTime>
  <Words>607</Words>
  <Application>Microsoft Office PowerPoint</Application>
  <PresentationFormat>Pokaz na ekranie (4:3)</PresentationFormat>
  <Paragraphs>104</Paragraphs>
  <Slides>23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Calibri</vt:lpstr>
      <vt:lpstr>Corbel</vt:lpstr>
      <vt:lpstr>Georgia</vt:lpstr>
      <vt:lpstr>Times New Roman</vt:lpstr>
      <vt:lpstr>Wingdings</vt:lpstr>
      <vt:lpstr>Paralaksa</vt:lpstr>
      <vt:lpstr>ZESPÓŁ SZKÓŁ PONADGIMNAZJALNYCH  w CHOJNIE</vt:lpstr>
      <vt:lpstr>Prezentacja programu PowerPoint</vt:lpstr>
      <vt:lpstr>Prezentacja programu PowerPoint</vt:lpstr>
      <vt:lpstr>Prezentacja programu PowerPoint</vt:lpstr>
      <vt:lpstr>Prezentacja programu PowerPoint</vt:lpstr>
      <vt:lpstr>PROGRAM MŁODZIEŻ W DZIAŁANIU</vt:lpstr>
      <vt:lpstr>Prezentacja programu PowerPoint</vt:lpstr>
      <vt:lpstr>PROGRAM POLSKO-LITEWSKI FUNDUSZ WYMIANY MŁODZIEŻY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2015-10-18T20:19:42Z</dcterms:created>
  <dcterms:modified xsi:type="dcterms:W3CDTF">2017-05-28T20:12:09Z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